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24AC00A-19B8-41F8-ACC6-DF99D0D5FA36}" type="datetimeFigureOut">
              <a:rPr lang="es-ES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1FDC668-CE9B-4DE6-B18B-CB60674EA32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70FC6303-1053-4148-BA5E-97CED85E356E}" type="datetimeFigureOut">
              <a:rPr lang="es-ES" smtClean="0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5085468-4017-45F4-B087-01A2D7CF664A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A4174B-A4BB-44F3-B744-AF7C569801B4}" type="datetimeFigureOut">
              <a:rPr lang="es-ES" smtClean="0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1FE223-87A2-48C0-BDDA-822A6A00185A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EFEFB5-B35F-4EE8-A1A4-F2702946BA4B}" type="datetimeFigureOut">
              <a:rPr lang="es-ES" smtClean="0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948890-3851-449A-A6C7-EE47F625AFA2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>
              <a:defRPr/>
            </a:pPr>
            <a:fld id="{87E95FA1-A828-453F-8872-AFD6E95B762E}" type="datetimeFigureOut">
              <a:rPr lang="es-ES" smtClean="0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C6C3DB-DF2B-45F7-B84D-066B71A122A1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>
              <a:defRPr/>
            </a:pPr>
            <a:fld id="{2837729C-A625-4F3E-9C17-A76FC286D09D}" type="datetimeFigureOut">
              <a:rPr lang="es-ES" smtClean="0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>
              <a:defRPr/>
            </a:pPr>
            <a:fld id="{F2397D29-E56C-4F00-9312-F8BCD72EDC43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39E04F12-C5AC-40E0-A793-4144CFB13DE6}" type="datetimeFigureOut">
              <a:rPr lang="es-ES" smtClean="0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9CC0FECA-A15F-4BF8-839A-1B2E3272970B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>
              <a:defRPr/>
            </a:pPr>
            <a:fld id="{3650EFFB-8360-48BF-8069-758AD11BE066}" type="datetimeFigureOut">
              <a:rPr lang="es-ES" smtClean="0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F32912ED-0F21-40B4-A3D5-5AC388D0F4A3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F95B79-FFA3-4C9E-A912-57F8A909937B}" type="datetimeFigureOut">
              <a:rPr lang="es-ES" smtClean="0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BEB25C-960C-4DE3-9DE5-91F44B693646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fld id="{F916E92C-E2A1-441A-9596-9B253691BFE3}" type="datetimeFigureOut">
              <a:rPr lang="es-ES" smtClean="0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5FCB8B3C-710F-49D1-ADBF-0AEA51E07B34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EEF8F149-D77E-4271-BCBF-65622D1C3315}" type="datetimeFigureOut">
              <a:rPr lang="es-ES" smtClean="0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EF4931FF-98F6-41EC-B541-9007AD56A439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300798B6-12A4-4810-93A5-6B798DC4BE34}" type="datetimeFigureOut">
              <a:rPr lang="es-ES" smtClean="0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89058A02-15AE-412F-BE0A-8DEE16F2004D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9944C49-93F8-4EEB-A619-D4E6CE3B68DC}" type="datetimeFigureOut">
              <a:rPr lang="es-ES" smtClean="0"/>
              <a:pPr>
                <a:defRPr/>
              </a:pPr>
              <a:t>24/09/2009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E17FA3B-7EE5-4291-9154-24597554A621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uBknM7-AkAM" TargetMode="External"/><Relationship Id="rId2" Type="http://schemas.openxmlformats.org/officeDocument/2006/relationships/hyperlink" Target="http://www.youtube.com/watch?v=KEFpaY3GI-I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Theory_of_multiple_intelligence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ugetsoundblogs.com/forecasting-kitsap/files/2009/05/eaglescout20image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cenatic.net/web/images/stories/_imagenes1.0/stories/sala_de_prensa/notas_de_prensa/harvard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tudentweb.cortland.edu/czarnecki84/miniproj1/Bodypic.gif" TargetMode="Externa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Howard Gardner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dirty="0" err="1" smtClean="0"/>
              <a:t>By</a:t>
            </a:r>
            <a:r>
              <a:rPr lang="es-ES" dirty="0" smtClean="0"/>
              <a:t>: </a:t>
            </a:r>
            <a:r>
              <a:rPr lang="es-ES" dirty="0" err="1" smtClean="0"/>
              <a:t>Alvaro</a:t>
            </a:r>
            <a:r>
              <a:rPr lang="es-ES" dirty="0" smtClean="0"/>
              <a:t> </a:t>
            </a:r>
            <a:r>
              <a:rPr lang="es-ES" dirty="0" err="1" smtClean="0"/>
              <a:t>Betanco</a:t>
            </a:r>
            <a:endParaRPr lang="es-ES" dirty="0" smtClean="0"/>
          </a:p>
        </p:txBody>
      </p:sp>
      <p:pic>
        <p:nvPicPr>
          <p:cNvPr id="2053" name="Picture 5" descr="http://www.weac.org/graphics/conven97/gardn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44248"/>
            <a:ext cx="3000396" cy="4356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://www.personal.psu.edu/bxb11/MI/Graphics/visua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37528">
            <a:off x="6970220" y="264016"/>
            <a:ext cx="2000232" cy="1471869"/>
          </a:xfrm>
          <a:prstGeom prst="rect">
            <a:avLst/>
          </a:prstGeom>
          <a:noFill/>
        </p:spPr>
      </p:pic>
      <p:sp>
        <p:nvSpPr>
          <p:cNvPr id="1126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/>
              <a:t>Visual- </a:t>
            </a:r>
            <a:r>
              <a:rPr lang="es-ES" dirty="0" err="1" smtClean="0"/>
              <a:t>Spatial</a:t>
            </a:r>
            <a:r>
              <a:rPr lang="es-ES" dirty="0" smtClean="0"/>
              <a:t> and Musical</a:t>
            </a:r>
          </a:p>
        </p:txBody>
      </p:sp>
      <p:sp>
        <p:nvSpPr>
          <p:cNvPr id="11267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 eaLnBrk="1" hangingPunct="1">
              <a:buFont typeface="Arial" charset="0"/>
              <a:buNone/>
            </a:pPr>
            <a:r>
              <a:rPr lang="es-ES" u="sng" dirty="0" smtClean="0"/>
              <a:t>Visual- </a:t>
            </a:r>
            <a:r>
              <a:rPr lang="es-ES" u="sng" dirty="0" err="1" smtClean="0"/>
              <a:t>Spatial</a:t>
            </a:r>
            <a:endParaRPr lang="es-ES" u="sng" dirty="0" smtClean="0"/>
          </a:p>
          <a:p>
            <a:pPr algn="ctr" eaLnBrk="1" hangingPunct="1">
              <a:buFont typeface="Arial" charset="0"/>
              <a:buNone/>
            </a:pPr>
            <a:endParaRPr lang="es-ES" u="sng" dirty="0" smtClean="0"/>
          </a:p>
          <a:p>
            <a:pPr eaLnBrk="1" hangingPunct="1"/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area</a:t>
            </a:r>
            <a:r>
              <a:rPr lang="es-ES" dirty="0" smtClean="0"/>
              <a:t> has </a:t>
            </a:r>
            <a:r>
              <a:rPr lang="es-ES" dirty="0" err="1" smtClean="0"/>
              <a:t>to</a:t>
            </a:r>
            <a:r>
              <a:rPr lang="es-ES" dirty="0" smtClean="0"/>
              <a:t> do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vision</a:t>
            </a:r>
            <a:r>
              <a:rPr lang="es-ES" dirty="0" smtClean="0"/>
              <a:t> and </a:t>
            </a:r>
            <a:r>
              <a:rPr lang="es-ES" dirty="0" err="1" smtClean="0"/>
              <a:t>spatial</a:t>
            </a:r>
            <a:r>
              <a:rPr lang="es-ES" dirty="0" smtClean="0"/>
              <a:t> </a:t>
            </a:r>
            <a:r>
              <a:rPr lang="es-ES" dirty="0" err="1" smtClean="0"/>
              <a:t>judgement</a:t>
            </a:r>
            <a:endParaRPr lang="es-ES" dirty="0" smtClean="0"/>
          </a:p>
          <a:p>
            <a:pPr eaLnBrk="1" hangingPunct="1"/>
            <a:r>
              <a:rPr lang="en-US" dirty="0" smtClean="0"/>
              <a:t>People with strong visual- spatial intelligence are good at visually and mentally manipulating objects</a:t>
            </a:r>
            <a:endParaRPr lang="es-ES" dirty="0" smtClean="0"/>
          </a:p>
        </p:txBody>
      </p:sp>
      <p:sp>
        <p:nvSpPr>
          <p:cNvPr id="11268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 eaLnBrk="1" hangingPunct="1">
              <a:buFont typeface="Arial" charset="0"/>
              <a:buNone/>
            </a:pPr>
            <a:r>
              <a:rPr lang="es-ES" u="sng" dirty="0" smtClean="0"/>
              <a:t>Musical</a:t>
            </a:r>
          </a:p>
          <a:p>
            <a:pPr algn="ctr" eaLnBrk="1" hangingPunct="1">
              <a:buFont typeface="Arial" charset="0"/>
              <a:buNone/>
            </a:pPr>
            <a:endParaRPr lang="es-ES" u="sng" dirty="0" smtClean="0"/>
          </a:p>
          <a:p>
            <a:pPr eaLnBrk="1" hangingPunct="1"/>
            <a:r>
              <a:rPr lang="es-ES" dirty="0" err="1" smtClean="0"/>
              <a:t>This</a:t>
            </a:r>
            <a:r>
              <a:rPr lang="es-ES" dirty="0" smtClean="0"/>
              <a:t> has </a:t>
            </a:r>
            <a:r>
              <a:rPr lang="es-ES" dirty="0" err="1" smtClean="0"/>
              <a:t>to</a:t>
            </a:r>
            <a:r>
              <a:rPr lang="es-ES" dirty="0" smtClean="0"/>
              <a:t> do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hearing</a:t>
            </a:r>
            <a:r>
              <a:rPr lang="es-ES" dirty="0" smtClean="0"/>
              <a:t>, </a:t>
            </a:r>
            <a:r>
              <a:rPr lang="es-ES" dirty="0" err="1" smtClean="0"/>
              <a:t>rhythm</a:t>
            </a:r>
            <a:r>
              <a:rPr lang="es-ES" dirty="0" smtClean="0"/>
              <a:t> and </a:t>
            </a:r>
            <a:r>
              <a:rPr lang="es-ES" dirty="0" err="1" smtClean="0"/>
              <a:t>music</a:t>
            </a:r>
            <a:r>
              <a:rPr lang="es-ES" dirty="0" smtClean="0"/>
              <a:t>.</a:t>
            </a:r>
          </a:p>
          <a:p>
            <a:pPr eaLnBrk="1" hangingPunct="1"/>
            <a:r>
              <a:rPr lang="en-US" dirty="0" smtClean="0"/>
              <a:t>Those who have a high level of musical intelligence, display greater sensitivity to sounds, rhythm, tones and music.</a:t>
            </a:r>
            <a:endParaRPr lang="es-ES" dirty="0" smtClean="0"/>
          </a:p>
        </p:txBody>
      </p:sp>
      <p:pic>
        <p:nvPicPr>
          <p:cNvPr id="11272" name="Picture 8" descr="http://www.personal.psu.edu/bxb11/MI/Graphics/music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6000768"/>
            <a:ext cx="8215370" cy="561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Naturalistic and Logical- Mathematical</a:t>
            </a:r>
          </a:p>
        </p:txBody>
      </p:sp>
      <p:sp>
        <p:nvSpPr>
          <p:cNvPr id="12291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ctr" eaLnBrk="1" hangingPunct="1">
              <a:buFont typeface="Arial" charset="0"/>
              <a:buNone/>
            </a:pPr>
            <a:r>
              <a:rPr lang="es-ES" u="sng" smtClean="0"/>
              <a:t>Naturalistic</a:t>
            </a:r>
          </a:p>
          <a:p>
            <a:pPr algn="ctr" eaLnBrk="1" hangingPunct="1">
              <a:buFont typeface="Arial" charset="0"/>
              <a:buNone/>
            </a:pPr>
            <a:endParaRPr lang="es-ES" u="sng" smtClean="0"/>
          </a:p>
          <a:p>
            <a:pPr eaLnBrk="1" hangingPunct="1"/>
            <a:r>
              <a:rPr lang="es-ES" smtClean="0"/>
              <a:t>This area has to do with nature, nurturing and relating information to one’s natural soroundings.</a:t>
            </a:r>
          </a:p>
          <a:p>
            <a:pPr eaLnBrk="1" hangingPunct="1"/>
            <a:r>
              <a:rPr lang="es-ES" smtClean="0"/>
              <a:t>This intelligence was not part of Gardner’s original theory but was added in 1997.</a:t>
            </a:r>
          </a:p>
        </p:txBody>
      </p:sp>
      <p:sp>
        <p:nvSpPr>
          <p:cNvPr id="12292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algn="ctr" eaLnBrk="1" hangingPunct="1">
              <a:buFont typeface="Arial" charset="0"/>
              <a:buNone/>
            </a:pPr>
            <a:r>
              <a:rPr lang="es-ES" smtClean="0"/>
              <a:t>Logical- Mathematical</a:t>
            </a:r>
          </a:p>
          <a:p>
            <a:pPr algn="ctr" eaLnBrk="1" hangingPunct="1">
              <a:buFont typeface="Arial" charset="0"/>
              <a:buNone/>
            </a:pPr>
            <a:endParaRPr lang="es-ES" smtClean="0"/>
          </a:p>
          <a:p>
            <a:pPr eaLnBrk="1" hangingPunct="1"/>
            <a:r>
              <a:rPr lang="es-ES" smtClean="0"/>
              <a:t>This area has to do with logic, abstractions, reasoning and numbers.</a:t>
            </a:r>
          </a:p>
          <a:p>
            <a:pPr eaLnBrk="1" hangingPunct="1"/>
            <a:r>
              <a:rPr lang="en-US" smtClean="0"/>
              <a:t>Careers which suit this intelligence include scientists,mathematicians, engineers, doctors and economists.</a:t>
            </a:r>
          </a:p>
          <a:p>
            <a:pPr eaLnBrk="1" hangingPunct="1">
              <a:buFont typeface="Arial" charset="0"/>
              <a:buNone/>
            </a:pPr>
            <a:endParaRPr lang="es-ES" smtClean="0"/>
          </a:p>
          <a:p>
            <a:pPr eaLnBrk="1" hangingPunct="1">
              <a:buFont typeface="Arial" charset="0"/>
              <a:buNone/>
            </a:pPr>
            <a:endParaRPr lang="es-ES" smtClean="0"/>
          </a:p>
        </p:txBody>
      </p:sp>
      <p:pic>
        <p:nvPicPr>
          <p:cNvPr id="12294" name="Picture 6" descr="http://www.personal.psu.edu/bxb11/MI/Graphics/logic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191501">
            <a:off x="165234" y="5041728"/>
            <a:ext cx="1180077" cy="1792298"/>
          </a:xfrm>
          <a:prstGeom prst="rect">
            <a:avLst/>
          </a:prstGeom>
          <a:noFill/>
        </p:spPr>
      </p:pic>
      <p:pic>
        <p:nvPicPr>
          <p:cNvPr id="12296" name="Picture 8" descr="http://www.personal.psu.edu/bxb11/MI/Graphics/flowe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91008"/>
            <a:ext cx="2214578" cy="16071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Howard Gardner’s Interview Videos</a:t>
            </a:r>
          </a:p>
        </p:txBody>
      </p:sp>
      <p:sp>
        <p:nvSpPr>
          <p:cNvPr id="13315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smtClean="0">
                <a:hlinkClick r:id="rId2"/>
              </a:rPr>
              <a:t>http://www.youtube.com/watch?v=KEFpaY3GI-I</a:t>
            </a:r>
            <a:r>
              <a:rPr lang="es-ES" smtClean="0"/>
              <a:t>    Explaining Multiple Intelligences Theory</a:t>
            </a:r>
          </a:p>
          <a:p>
            <a:pPr eaLnBrk="1" hangingPunct="1"/>
            <a:endParaRPr lang="es-ES" smtClean="0"/>
          </a:p>
          <a:p>
            <a:pPr eaLnBrk="1" hangingPunct="1"/>
            <a:r>
              <a:rPr lang="es-ES" smtClean="0">
                <a:hlinkClick r:id="rId3"/>
              </a:rPr>
              <a:t>http://www.youtube.com/watch?v=uBknM7-AkAM</a:t>
            </a:r>
            <a:r>
              <a:rPr lang="es-ES" smtClean="0"/>
              <a:t>    How do children learn</a:t>
            </a:r>
          </a:p>
          <a:p>
            <a:pPr eaLnBrk="1" hangingPunct="1"/>
            <a:endParaRPr lang="es-E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Bibliographies</a:t>
            </a:r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smtClean="0">
                <a:hlinkClick r:id="rId2"/>
              </a:rPr>
              <a:t>http://en.wikipedia.org/wiki/Theory_of_multiple_intelligences</a:t>
            </a:r>
            <a:endParaRPr lang="es-ES" smtClean="0"/>
          </a:p>
          <a:p>
            <a:pPr eaLnBrk="1" hangingPunct="1"/>
            <a:r>
              <a:rPr lang="es-ES" smtClean="0"/>
              <a:t>http://es.wikipedia.org/wiki/Howard_Gardner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Biography</a:t>
            </a:r>
          </a:p>
        </p:txBody>
      </p:sp>
      <p:sp>
        <p:nvSpPr>
          <p:cNvPr id="307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Born in July 11, 1943</a:t>
            </a:r>
          </a:p>
          <a:p>
            <a:pPr eaLnBrk="1" hangingPunct="1"/>
            <a:r>
              <a:rPr lang="es-ES" smtClean="0"/>
              <a:t>He is son of parents that fled from Nazi persecution.</a:t>
            </a:r>
          </a:p>
          <a:p>
            <a:pPr eaLnBrk="1" hangingPunct="1"/>
            <a:r>
              <a:rPr lang="es-ES" smtClean="0"/>
              <a:t>Howard was born shortly after his brother Eric died in an accident.</a:t>
            </a:r>
          </a:p>
          <a:p>
            <a:pPr eaLnBrk="1" hangingPunct="1"/>
            <a:r>
              <a:rPr lang="es-ES" smtClean="0"/>
              <a:t>As Gardner grew neither of those events were discussed and they were linked to his parents refusal of letting him play sports.</a:t>
            </a:r>
          </a:p>
          <a:p>
            <a:pPr eaLnBrk="1" hangingPunct="1"/>
            <a:endParaRPr lang="es-ES" smtClean="0"/>
          </a:p>
        </p:txBody>
      </p:sp>
      <p:pic>
        <p:nvPicPr>
          <p:cNvPr id="3077" name="Picture 5" descr="http://4.bp.blogspot.com/_f26fMzhkVEI/R--9fmD4BrI/AAAAAAAAArg/j95kad_jAog/s400/naz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42852"/>
            <a:ext cx="2192891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Childhood</a:t>
            </a:r>
          </a:p>
        </p:txBody>
      </p:sp>
      <p:pic>
        <p:nvPicPr>
          <p:cNvPr id="4101" name="Picture 5" descr="http://2.bp.blogspot.com/_25gUpFE6Rbs/Rxk3AU9BRjI/AAAAAAAAAUc/qc0EvrpkNVY/s400/pia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285728"/>
            <a:ext cx="1358763" cy="157163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105" name="Picture 9" descr="Ver imagen en tamaño completo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811497">
            <a:off x="169266" y="4861461"/>
            <a:ext cx="1695457" cy="199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99" name="2 Marcador de contenido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72000"/>
          </a:xfrm>
        </p:spPr>
        <p:txBody>
          <a:bodyPr/>
          <a:lstStyle/>
          <a:p>
            <a:pPr eaLnBrk="1" hangingPunct="1"/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age</a:t>
            </a:r>
            <a:r>
              <a:rPr lang="es-ES" dirty="0" smtClean="0"/>
              <a:t> 13 he </a:t>
            </a:r>
            <a:r>
              <a:rPr lang="es-ES" dirty="0" err="1" smtClean="0"/>
              <a:t>became</a:t>
            </a:r>
            <a:r>
              <a:rPr lang="es-ES" dirty="0" smtClean="0"/>
              <a:t> a </a:t>
            </a:r>
            <a:r>
              <a:rPr lang="es-ES" dirty="0" err="1" smtClean="0"/>
              <a:t>great</a:t>
            </a:r>
            <a:r>
              <a:rPr lang="es-ES" dirty="0" smtClean="0"/>
              <a:t> </a:t>
            </a:r>
            <a:r>
              <a:rPr lang="es-ES" dirty="0" err="1" smtClean="0"/>
              <a:t>pianist</a:t>
            </a:r>
            <a:r>
              <a:rPr lang="es-ES" dirty="0" smtClean="0"/>
              <a:t>.</a:t>
            </a:r>
          </a:p>
          <a:p>
            <a:pPr eaLnBrk="1" hangingPunct="1"/>
            <a:r>
              <a:rPr lang="es-ES" dirty="0" smtClean="0"/>
              <a:t>He </a:t>
            </a:r>
            <a:r>
              <a:rPr lang="es-ES" dirty="0" err="1" smtClean="0"/>
              <a:t>considered</a:t>
            </a:r>
            <a:r>
              <a:rPr lang="es-ES" dirty="0" smtClean="0"/>
              <a:t> a </a:t>
            </a:r>
            <a:r>
              <a:rPr lang="es-ES" dirty="0" err="1" smtClean="0"/>
              <a:t>career</a:t>
            </a:r>
            <a:r>
              <a:rPr lang="es-ES" dirty="0" smtClean="0"/>
              <a:t> in </a:t>
            </a:r>
            <a:r>
              <a:rPr lang="es-ES" dirty="0" err="1" smtClean="0"/>
              <a:t>music</a:t>
            </a:r>
            <a:endParaRPr lang="es-ES" dirty="0" smtClean="0"/>
          </a:p>
          <a:p>
            <a:pPr eaLnBrk="1" hangingPunct="1"/>
            <a:r>
              <a:rPr lang="es-ES" dirty="0" smtClean="0"/>
              <a:t>He </a:t>
            </a:r>
            <a:r>
              <a:rPr lang="es-ES" dirty="0" err="1" smtClean="0"/>
              <a:t>also</a:t>
            </a:r>
            <a:r>
              <a:rPr lang="es-ES" dirty="0" smtClean="0"/>
              <a:t> </a:t>
            </a:r>
            <a:r>
              <a:rPr lang="es-ES" dirty="0" err="1" smtClean="0"/>
              <a:t>was</a:t>
            </a:r>
            <a:r>
              <a:rPr lang="es-ES" dirty="0" smtClean="0"/>
              <a:t> a </a:t>
            </a:r>
            <a:r>
              <a:rPr lang="es-ES" dirty="0" err="1" smtClean="0"/>
              <a:t>boy</a:t>
            </a:r>
            <a:r>
              <a:rPr lang="es-ES" dirty="0" smtClean="0"/>
              <a:t> scout and he </a:t>
            </a:r>
            <a:r>
              <a:rPr lang="es-ES" dirty="0" err="1" smtClean="0"/>
              <a:t>achieved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rank</a:t>
            </a:r>
            <a:r>
              <a:rPr lang="es-ES" dirty="0" smtClean="0"/>
              <a:t> of Eagle Scout.</a:t>
            </a:r>
          </a:p>
          <a:p>
            <a:pPr eaLnBrk="1" hangingPunct="1"/>
            <a:r>
              <a:rPr lang="es-ES" dirty="0" err="1" smtClean="0"/>
              <a:t>Howard’s</a:t>
            </a:r>
            <a:r>
              <a:rPr lang="es-ES" dirty="0" smtClean="0"/>
              <a:t> </a:t>
            </a:r>
            <a:r>
              <a:rPr lang="es-ES" dirty="0" err="1" smtClean="0"/>
              <a:t>parents</a:t>
            </a:r>
            <a:r>
              <a:rPr lang="es-ES" dirty="0" smtClean="0"/>
              <a:t> </a:t>
            </a:r>
            <a:r>
              <a:rPr lang="es-ES" dirty="0" err="1" smtClean="0"/>
              <a:t>didnt</a:t>
            </a:r>
            <a:r>
              <a:rPr lang="es-ES" dirty="0" smtClean="0"/>
              <a:t> </a:t>
            </a:r>
            <a:r>
              <a:rPr lang="es-ES" dirty="0" err="1" smtClean="0"/>
              <a:t>let</a:t>
            </a:r>
            <a:r>
              <a:rPr lang="es-ES" dirty="0" smtClean="0"/>
              <a:t> </a:t>
            </a:r>
            <a:r>
              <a:rPr lang="es-ES" dirty="0" err="1" smtClean="0"/>
              <a:t>him</a:t>
            </a:r>
            <a:r>
              <a:rPr lang="es-ES" dirty="0" smtClean="0"/>
              <a:t> </a:t>
            </a:r>
            <a:r>
              <a:rPr lang="es-ES" dirty="0" err="1" smtClean="0"/>
              <a:t>play</a:t>
            </a:r>
            <a:r>
              <a:rPr lang="es-ES" dirty="0" smtClean="0"/>
              <a:t> </a:t>
            </a:r>
            <a:r>
              <a:rPr lang="es-ES" dirty="0" err="1" smtClean="0"/>
              <a:t>sports</a:t>
            </a:r>
            <a:r>
              <a:rPr lang="es-ES" dirty="0" smtClean="0"/>
              <a:t> in </a:t>
            </a:r>
            <a:r>
              <a:rPr lang="es-ES" dirty="0" err="1" smtClean="0"/>
              <a:t>school</a:t>
            </a:r>
            <a:r>
              <a:rPr lang="es-ES" dirty="0" smtClean="0"/>
              <a:t> </a:t>
            </a:r>
            <a:r>
              <a:rPr lang="es-ES" dirty="0" err="1" smtClean="0"/>
              <a:t>because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was</a:t>
            </a:r>
            <a:r>
              <a:rPr lang="es-ES" dirty="0" smtClean="0"/>
              <a:t> a link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Eric’s</a:t>
            </a:r>
            <a:r>
              <a:rPr lang="es-ES" dirty="0" smtClean="0"/>
              <a:t> </a:t>
            </a:r>
            <a:r>
              <a:rPr lang="es-ES" dirty="0" err="1" smtClean="0"/>
              <a:t>death</a:t>
            </a:r>
            <a:r>
              <a:rPr lang="es-ES" dirty="0" smtClean="0"/>
              <a:t>.</a:t>
            </a:r>
          </a:p>
          <a:p>
            <a:pPr eaLnBrk="1" hangingPunct="1"/>
            <a:endParaRPr lang="es-E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Ver imagen en tamaño complet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70539">
            <a:off x="7377529" y="305200"/>
            <a:ext cx="1879697" cy="187969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12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err="1" smtClean="0"/>
              <a:t>Gardner’s</a:t>
            </a:r>
            <a:r>
              <a:rPr lang="es-ES" dirty="0" smtClean="0"/>
              <a:t> </a:t>
            </a:r>
            <a:r>
              <a:rPr lang="es-ES" dirty="0" err="1" smtClean="0"/>
              <a:t>Interests</a:t>
            </a:r>
            <a:endParaRPr lang="es-ES" dirty="0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/>
              <a:t>Howard Gardner </a:t>
            </a:r>
            <a:r>
              <a:rPr lang="es-ES" dirty="0" err="1" smtClean="0"/>
              <a:t>entered</a:t>
            </a:r>
            <a:r>
              <a:rPr lang="es-ES" dirty="0" smtClean="0"/>
              <a:t> Harvard in 1961.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err="1" smtClean="0"/>
              <a:t>His</a:t>
            </a:r>
            <a:r>
              <a:rPr lang="es-ES" dirty="0" smtClean="0"/>
              <a:t> </a:t>
            </a:r>
            <a:r>
              <a:rPr lang="es-ES" dirty="0" err="1" smtClean="0"/>
              <a:t>interest</a:t>
            </a:r>
            <a:r>
              <a:rPr lang="es-ES" dirty="0" smtClean="0"/>
              <a:t> </a:t>
            </a:r>
            <a:r>
              <a:rPr lang="es-ES" dirty="0" err="1" smtClean="0"/>
              <a:t>was</a:t>
            </a:r>
            <a:r>
              <a:rPr lang="es-ES" dirty="0" smtClean="0"/>
              <a:t> </a:t>
            </a:r>
            <a:r>
              <a:rPr lang="es-ES" dirty="0" err="1" smtClean="0"/>
              <a:t>majoring</a:t>
            </a:r>
            <a:r>
              <a:rPr lang="es-ES" dirty="0" smtClean="0"/>
              <a:t> in </a:t>
            </a:r>
            <a:r>
              <a:rPr lang="es-ES" dirty="0" err="1" smtClean="0"/>
              <a:t>history</a:t>
            </a:r>
            <a:endParaRPr lang="es-E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err="1" smtClean="0"/>
              <a:t>Under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influence</a:t>
            </a:r>
            <a:r>
              <a:rPr lang="es-ES" dirty="0" smtClean="0"/>
              <a:t> of Erik </a:t>
            </a:r>
            <a:r>
              <a:rPr lang="es-ES" dirty="0" err="1" smtClean="0"/>
              <a:t>Erikson</a:t>
            </a:r>
            <a:r>
              <a:rPr lang="es-ES" dirty="0" smtClean="0"/>
              <a:t> he </a:t>
            </a:r>
            <a:r>
              <a:rPr lang="es-ES" dirty="0" err="1" smtClean="0"/>
              <a:t>changed</a:t>
            </a:r>
            <a:r>
              <a:rPr lang="es-ES" dirty="0" smtClean="0"/>
              <a:t> </a:t>
            </a:r>
            <a:r>
              <a:rPr lang="es-ES" dirty="0" err="1" smtClean="0"/>
              <a:t>his</a:t>
            </a:r>
            <a:r>
              <a:rPr lang="es-ES" dirty="0" smtClean="0"/>
              <a:t> </a:t>
            </a:r>
            <a:r>
              <a:rPr lang="es-ES" dirty="0" err="1" smtClean="0"/>
              <a:t>major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social </a:t>
            </a:r>
            <a:r>
              <a:rPr lang="es-ES" dirty="0" err="1" smtClean="0"/>
              <a:t>relations</a:t>
            </a:r>
            <a:r>
              <a:rPr lang="es-ES" dirty="0" smtClean="0"/>
              <a:t> (</a:t>
            </a:r>
            <a:r>
              <a:rPr lang="es-ES" dirty="0" err="1" smtClean="0"/>
              <a:t>combination</a:t>
            </a:r>
            <a:r>
              <a:rPr lang="es-ES" dirty="0" smtClean="0"/>
              <a:t> of </a:t>
            </a:r>
            <a:r>
              <a:rPr lang="es-ES" dirty="0" err="1" smtClean="0"/>
              <a:t>psychology</a:t>
            </a:r>
            <a:r>
              <a:rPr lang="es-ES" dirty="0" smtClean="0"/>
              <a:t>, </a:t>
            </a:r>
            <a:r>
              <a:rPr lang="es-ES" dirty="0" err="1" smtClean="0"/>
              <a:t>sociology</a:t>
            </a:r>
            <a:r>
              <a:rPr lang="es-ES" dirty="0" smtClean="0"/>
              <a:t> and </a:t>
            </a:r>
            <a:r>
              <a:rPr lang="es-ES" dirty="0" err="1" smtClean="0"/>
              <a:t>anthropology</a:t>
            </a:r>
            <a:r>
              <a:rPr lang="es-ES" dirty="0" smtClean="0"/>
              <a:t>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/>
              <a:t>He </a:t>
            </a:r>
            <a:r>
              <a:rPr lang="es-ES" dirty="0" err="1" smtClean="0"/>
              <a:t>changed</a:t>
            </a:r>
            <a:r>
              <a:rPr lang="es-ES" dirty="0" smtClean="0"/>
              <a:t> </a:t>
            </a:r>
            <a:r>
              <a:rPr lang="es-ES" dirty="0" err="1" smtClean="0"/>
              <a:t>his</a:t>
            </a:r>
            <a:r>
              <a:rPr lang="es-ES" dirty="0" smtClean="0"/>
              <a:t> </a:t>
            </a:r>
            <a:r>
              <a:rPr lang="es-ES" dirty="0" err="1" smtClean="0"/>
              <a:t>interest</a:t>
            </a:r>
            <a:r>
              <a:rPr lang="es-ES" dirty="0" smtClean="0"/>
              <a:t> </a:t>
            </a:r>
            <a:r>
              <a:rPr lang="es-ES" dirty="0" err="1" smtClean="0"/>
              <a:t>again</a:t>
            </a:r>
            <a:r>
              <a:rPr lang="es-ES" dirty="0" smtClean="0"/>
              <a:t> </a:t>
            </a:r>
            <a:r>
              <a:rPr lang="es-ES" dirty="0" err="1" smtClean="0"/>
              <a:t>after</a:t>
            </a:r>
            <a:r>
              <a:rPr lang="es-ES" dirty="0" smtClean="0"/>
              <a:t> </a:t>
            </a:r>
            <a:r>
              <a:rPr lang="es-ES" dirty="0" err="1" smtClean="0"/>
              <a:t>encountering</a:t>
            </a:r>
            <a:r>
              <a:rPr lang="es-ES" dirty="0" smtClean="0"/>
              <a:t> </a:t>
            </a:r>
            <a:r>
              <a:rPr lang="es-ES" dirty="0" err="1" smtClean="0"/>
              <a:t>psychologist</a:t>
            </a:r>
            <a:r>
              <a:rPr lang="es-ES" dirty="0" smtClean="0"/>
              <a:t> </a:t>
            </a:r>
            <a:r>
              <a:rPr lang="es-ES" dirty="0" err="1" smtClean="0"/>
              <a:t>Jerome</a:t>
            </a:r>
            <a:r>
              <a:rPr lang="es-ES" dirty="0" smtClean="0"/>
              <a:t> </a:t>
            </a:r>
            <a:r>
              <a:rPr lang="es-ES" dirty="0" err="1" smtClean="0"/>
              <a:t>Bruner</a:t>
            </a:r>
            <a:r>
              <a:rPr lang="es-ES" dirty="0" smtClean="0"/>
              <a:t> and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writing</a:t>
            </a:r>
            <a:r>
              <a:rPr lang="es-ES" dirty="0" smtClean="0"/>
              <a:t> of Jean </a:t>
            </a:r>
            <a:r>
              <a:rPr lang="es-ES" dirty="0" err="1" smtClean="0"/>
              <a:t>Piaget</a:t>
            </a:r>
            <a:r>
              <a:rPr lang="es-ES" dirty="0" smtClean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Finishing College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err="1" smtClean="0"/>
              <a:t>After</a:t>
            </a:r>
            <a:r>
              <a:rPr lang="es-ES" dirty="0" smtClean="0"/>
              <a:t> </a:t>
            </a:r>
            <a:r>
              <a:rPr lang="es-ES" dirty="0" err="1" smtClean="0"/>
              <a:t>finishing</a:t>
            </a:r>
            <a:r>
              <a:rPr lang="es-ES" dirty="0" smtClean="0"/>
              <a:t> </a:t>
            </a:r>
            <a:r>
              <a:rPr lang="es-ES" dirty="0" err="1" smtClean="0"/>
              <a:t>his</a:t>
            </a:r>
            <a:r>
              <a:rPr lang="es-ES" dirty="0" smtClean="0"/>
              <a:t> </a:t>
            </a:r>
            <a:r>
              <a:rPr lang="es-ES" dirty="0" err="1" smtClean="0"/>
              <a:t>Ph.D</a:t>
            </a:r>
            <a:r>
              <a:rPr lang="es-ES" dirty="0" smtClean="0"/>
              <a:t> at Harvard in 1971, Howard Gardner </a:t>
            </a:r>
            <a:r>
              <a:rPr lang="es-ES" dirty="0" err="1" smtClean="0"/>
              <a:t>continued</a:t>
            </a:r>
            <a:r>
              <a:rPr lang="es-ES" dirty="0" smtClean="0"/>
              <a:t> </a:t>
            </a:r>
            <a:r>
              <a:rPr lang="es-ES" dirty="0" err="1" smtClean="0"/>
              <a:t>working</a:t>
            </a:r>
            <a:r>
              <a:rPr lang="es-ES" dirty="0" smtClean="0"/>
              <a:t> at Harvard.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/>
              <a:t>He </a:t>
            </a:r>
            <a:r>
              <a:rPr lang="es-ES" dirty="0" err="1" smtClean="0"/>
              <a:t>established</a:t>
            </a:r>
            <a:r>
              <a:rPr lang="es-ES" dirty="0" smtClean="0"/>
              <a:t> a </a:t>
            </a:r>
            <a:r>
              <a:rPr lang="es-ES" dirty="0" err="1" smtClean="0"/>
              <a:t>research</a:t>
            </a:r>
            <a:r>
              <a:rPr lang="es-ES" dirty="0" smtClean="0"/>
              <a:t> </a:t>
            </a:r>
            <a:r>
              <a:rPr lang="es-ES" dirty="0" err="1" smtClean="0"/>
              <a:t>team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Nelson </a:t>
            </a:r>
            <a:r>
              <a:rPr lang="es-ES" dirty="0" err="1" smtClean="0"/>
              <a:t>Goodman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arts</a:t>
            </a:r>
            <a:r>
              <a:rPr lang="es-ES" dirty="0" smtClean="0"/>
              <a:t> and </a:t>
            </a:r>
            <a:r>
              <a:rPr lang="es-ES" dirty="0" err="1" smtClean="0"/>
              <a:t>education</a:t>
            </a:r>
            <a:r>
              <a:rPr lang="es-ES" dirty="0" smtClean="0"/>
              <a:t>.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project</a:t>
            </a:r>
            <a:r>
              <a:rPr lang="es-ES" dirty="0" smtClean="0"/>
              <a:t> </a:t>
            </a:r>
            <a:r>
              <a:rPr lang="es-ES" dirty="0" err="1" smtClean="0"/>
              <a:t>was</a:t>
            </a:r>
            <a:r>
              <a:rPr lang="es-ES" dirty="0" smtClean="0"/>
              <a:t> </a:t>
            </a:r>
            <a:r>
              <a:rPr lang="es-ES" dirty="0" err="1" smtClean="0"/>
              <a:t>known</a:t>
            </a:r>
            <a:r>
              <a:rPr lang="es-ES" dirty="0" smtClean="0"/>
              <a:t> as Project </a:t>
            </a:r>
            <a:r>
              <a:rPr lang="es-ES" dirty="0" err="1" smtClean="0"/>
              <a:t>Zero</a:t>
            </a:r>
            <a:endParaRPr lang="es-E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/>
              <a:t>Project </a:t>
            </a:r>
            <a:r>
              <a:rPr lang="es-ES" dirty="0" err="1" smtClean="0"/>
              <a:t>Zero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study</a:t>
            </a:r>
            <a:r>
              <a:rPr lang="es-ES" dirty="0" smtClean="0"/>
              <a:t> of </a:t>
            </a:r>
            <a:r>
              <a:rPr lang="es-ES" dirty="0" err="1" smtClean="0"/>
              <a:t>artistic</a:t>
            </a:r>
            <a:r>
              <a:rPr lang="es-ES" dirty="0" smtClean="0"/>
              <a:t> </a:t>
            </a:r>
            <a:r>
              <a:rPr lang="es-ES" dirty="0" err="1" smtClean="0"/>
              <a:t>though</a:t>
            </a:r>
            <a:r>
              <a:rPr lang="es-ES" dirty="0" smtClean="0"/>
              <a:t> and </a:t>
            </a:r>
            <a:r>
              <a:rPr lang="es-ES" dirty="0" err="1" smtClean="0"/>
              <a:t>creativity</a:t>
            </a:r>
            <a:r>
              <a:rPr lang="es-ES" dirty="0" smtClean="0"/>
              <a:t> in </a:t>
            </a:r>
            <a:r>
              <a:rPr lang="es-ES" dirty="0" err="1" smtClean="0"/>
              <a:t>arts</a:t>
            </a:r>
            <a:r>
              <a:rPr lang="es-ES" dirty="0" smtClean="0"/>
              <a:t>, </a:t>
            </a:r>
            <a:r>
              <a:rPr lang="es-ES" dirty="0" err="1" smtClean="0"/>
              <a:t>also</a:t>
            </a:r>
            <a:r>
              <a:rPr lang="es-ES" dirty="0" smtClean="0"/>
              <a:t> </a:t>
            </a:r>
            <a:r>
              <a:rPr lang="es-ES" dirty="0" err="1" smtClean="0"/>
              <a:t>humanistic</a:t>
            </a:r>
            <a:r>
              <a:rPr lang="es-ES" dirty="0" smtClean="0"/>
              <a:t> and </a:t>
            </a:r>
            <a:r>
              <a:rPr lang="es-ES" dirty="0" err="1" smtClean="0"/>
              <a:t>scientific</a:t>
            </a:r>
            <a:r>
              <a:rPr lang="es-ES" dirty="0" smtClean="0"/>
              <a:t> disciplines.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err="1" smtClean="0"/>
              <a:t>Garder</a:t>
            </a:r>
            <a:r>
              <a:rPr lang="es-ES" dirty="0" smtClean="0"/>
              <a:t> </a:t>
            </a:r>
            <a:r>
              <a:rPr lang="es-ES" dirty="0" err="1" smtClean="0"/>
              <a:t>still</a:t>
            </a:r>
            <a:r>
              <a:rPr lang="es-ES" dirty="0" smtClean="0"/>
              <a:t> </a:t>
            </a:r>
            <a:r>
              <a:rPr lang="es-ES" dirty="0" err="1" smtClean="0"/>
              <a:t>remaines</a:t>
            </a:r>
            <a:r>
              <a:rPr lang="es-ES" dirty="0" smtClean="0"/>
              <a:t> </a:t>
            </a:r>
            <a:r>
              <a:rPr lang="es-ES" dirty="0" err="1" smtClean="0"/>
              <a:t>involved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project</a:t>
            </a:r>
            <a:r>
              <a:rPr lang="es-ES" dirty="0" smtClean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http://naungancinta.files.wordpress.com/2008/04/multiple-intelligenc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"/>
            <a:ext cx="2928926" cy="3661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err="1" smtClean="0"/>
              <a:t>Gardner’s</a:t>
            </a:r>
            <a:r>
              <a:rPr lang="es-ES" dirty="0" smtClean="0"/>
              <a:t> </a:t>
            </a:r>
            <a:r>
              <a:rPr lang="es-ES" dirty="0" err="1" smtClean="0"/>
              <a:t>Theory</a:t>
            </a:r>
            <a:r>
              <a:rPr lang="es-ES" dirty="0" smtClean="0"/>
              <a:t> of </a:t>
            </a:r>
            <a:r>
              <a:rPr lang="es-ES" dirty="0" err="1" smtClean="0"/>
              <a:t>Multiple</a:t>
            </a:r>
            <a:r>
              <a:rPr lang="es-ES" dirty="0" smtClean="0"/>
              <a:t> </a:t>
            </a:r>
            <a:r>
              <a:rPr lang="es-ES" dirty="0" err="1" smtClean="0"/>
              <a:t>Intelligences</a:t>
            </a:r>
            <a:endParaRPr lang="es-ES" dirty="0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err="1" smtClean="0">
                <a:solidFill>
                  <a:schemeClr val="bg1"/>
                </a:solidFill>
              </a:rPr>
              <a:t>The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theory</a:t>
            </a:r>
            <a:r>
              <a:rPr lang="es-ES" b="1" dirty="0" smtClean="0">
                <a:solidFill>
                  <a:schemeClr val="bg1"/>
                </a:solidFill>
              </a:rPr>
              <a:t> of </a:t>
            </a:r>
            <a:r>
              <a:rPr lang="es-ES" b="1" dirty="0" err="1" smtClean="0">
                <a:solidFill>
                  <a:schemeClr val="bg1"/>
                </a:solidFill>
              </a:rPr>
              <a:t>Multiple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Intelligences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was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proposed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by</a:t>
            </a:r>
            <a:r>
              <a:rPr lang="es-ES" b="1" dirty="0" smtClean="0">
                <a:solidFill>
                  <a:schemeClr val="bg1"/>
                </a:solidFill>
              </a:rPr>
              <a:t> Howard Gardner in 1983.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err="1" smtClean="0">
                <a:solidFill>
                  <a:schemeClr val="bg1"/>
                </a:solidFill>
              </a:rPr>
              <a:t>This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theory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is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an</a:t>
            </a:r>
            <a:r>
              <a:rPr lang="es-ES" b="1" dirty="0" smtClean="0">
                <a:solidFill>
                  <a:schemeClr val="bg1"/>
                </a:solidFill>
              </a:rPr>
              <a:t> idea </a:t>
            </a:r>
            <a:r>
              <a:rPr lang="es-ES" b="1" dirty="0" err="1" smtClean="0">
                <a:solidFill>
                  <a:schemeClr val="bg1"/>
                </a:solidFill>
              </a:rPr>
              <a:t>that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explains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that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there</a:t>
            </a:r>
            <a:r>
              <a:rPr lang="es-ES" b="1" dirty="0" smtClean="0">
                <a:solidFill>
                  <a:schemeClr val="bg1"/>
                </a:solidFill>
              </a:rPr>
              <a:t> are </a:t>
            </a:r>
            <a:r>
              <a:rPr lang="es-ES" b="1" dirty="0" err="1" smtClean="0">
                <a:solidFill>
                  <a:schemeClr val="bg1"/>
                </a:solidFill>
              </a:rPr>
              <a:t>different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types</a:t>
            </a:r>
            <a:r>
              <a:rPr lang="es-ES" b="1" dirty="0" smtClean="0">
                <a:solidFill>
                  <a:schemeClr val="bg1"/>
                </a:solidFill>
              </a:rPr>
              <a:t> of </a:t>
            </a:r>
            <a:r>
              <a:rPr lang="es-ES" b="1" dirty="0" err="1" smtClean="0">
                <a:solidFill>
                  <a:schemeClr val="bg1"/>
                </a:solidFill>
              </a:rPr>
              <a:t>intelligences</a:t>
            </a:r>
            <a:r>
              <a:rPr lang="es-ES" b="1" dirty="0" smtClean="0">
                <a:solidFill>
                  <a:schemeClr val="bg1"/>
                </a:solidFill>
              </a:rPr>
              <a:t> in </a:t>
            </a:r>
            <a:r>
              <a:rPr lang="es-ES" b="1" dirty="0" err="1" smtClean="0">
                <a:solidFill>
                  <a:schemeClr val="bg1"/>
                </a:solidFill>
              </a:rPr>
              <a:t>human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beings</a:t>
            </a:r>
            <a:r>
              <a:rPr lang="es-ES" b="1" dirty="0" smtClean="0">
                <a:solidFill>
                  <a:schemeClr val="bg1"/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smtClean="0">
                <a:solidFill>
                  <a:schemeClr val="bg1"/>
                </a:solidFill>
              </a:rPr>
              <a:t>He </a:t>
            </a:r>
            <a:r>
              <a:rPr lang="es-ES" b="1" dirty="0" err="1" smtClean="0">
                <a:solidFill>
                  <a:schemeClr val="bg1"/>
                </a:solidFill>
              </a:rPr>
              <a:t>proposed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this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theory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because</a:t>
            </a:r>
            <a:r>
              <a:rPr lang="es-ES" b="1" dirty="0" smtClean="0">
                <a:solidFill>
                  <a:schemeClr val="bg1"/>
                </a:solidFill>
              </a:rPr>
              <a:t> he </a:t>
            </a:r>
            <a:r>
              <a:rPr lang="es-ES" b="1" dirty="0" err="1" smtClean="0">
                <a:solidFill>
                  <a:schemeClr val="bg1"/>
                </a:solidFill>
              </a:rPr>
              <a:t>wanted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to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accurately</a:t>
            </a:r>
            <a:r>
              <a:rPr lang="es-ES" b="1" dirty="0" smtClean="0">
                <a:solidFill>
                  <a:schemeClr val="bg1"/>
                </a:solidFill>
              </a:rPr>
              <a:t> define </a:t>
            </a:r>
            <a:r>
              <a:rPr lang="es-ES" b="1" dirty="0" err="1" smtClean="0">
                <a:solidFill>
                  <a:schemeClr val="bg1"/>
                </a:solidFill>
              </a:rPr>
              <a:t>the</a:t>
            </a:r>
            <a:r>
              <a:rPr lang="es-ES" b="1" dirty="0" smtClean="0">
                <a:solidFill>
                  <a:schemeClr val="bg1"/>
                </a:solidFill>
              </a:rPr>
              <a:t> concept of </a:t>
            </a:r>
            <a:r>
              <a:rPr lang="es-ES" b="1" dirty="0" err="1" smtClean="0">
                <a:solidFill>
                  <a:schemeClr val="bg1"/>
                </a:solidFill>
              </a:rPr>
              <a:t>intelligence</a:t>
            </a:r>
            <a:r>
              <a:rPr lang="es-ES" b="1" dirty="0" smtClean="0">
                <a:solidFill>
                  <a:schemeClr val="bg1"/>
                </a:solidFill>
              </a:rPr>
              <a:t> and </a:t>
            </a:r>
            <a:r>
              <a:rPr lang="es-ES" b="1" dirty="0" err="1" smtClean="0">
                <a:solidFill>
                  <a:schemeClr val="bg1"/>
                </a:solidFill>
              </a:rPr>
              <a:t>to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prove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whether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methods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which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claim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to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measure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intelligence</a:t>
            </a:r>
            <a:r>
              <a:rPr lang="es-ES" b="1" dirty="0" smtClean="0">
                <a:solidFill>
                  <a:schemeClr val="bg1"/>
                </a:solidFill>
              </a:rPr>
              <a:t> are </a:t>
            </a:r>
            <a:r>
              <a:rPr lang="es-ES" b="1" dirty="0" err="1" smtClean="0">
                <a:solidFill>
                  <a:schemeClr val="bg1"/>
                </a:solidFill>
              </a:rPr>
              <a:t>trully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scientific</a:t>
            </a:r>
            <a:r>
              <a:rPr lang="es-ES" b="1" dirty="0" smtClean="0">
                <a:solidFill>
                  <a:schemeClr val="bg1"/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 err="1" smtClean="0">
                <a:solidFill>
                  <a:schemeClr val="bg1"/>
                </a:solidFill>
              </a:rPr>
              <a:t>Gardner’s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theory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argues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that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intelligence</a:t>
            </a:r>
            <a:r>
              <a:rPr lang="es-ES" b="1" dirty="0" smtClean="0">
                <a:solidFill>
                  <a:schemeClr val="bg1"/>
                </a:solidFill>
              </a:rPr>
              <a:t> as </a:t>
            </a:r>
            <a:r>
              <a:rPr lang="es-ES" b="1" dirty="0" err="1" smtClean="0">
                <a:solidFill>
                  <a:schemeClr val="bg1"/>
                </a:solidFill>
              </a:rPr>
              <a:t>it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is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traditionally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defined</a:t>
            </a:r>
            <a:r>
              <a:rPr lang="es-ES" b="1" dirty="0" smtClean="0">
                <a:solidFill>
                  <a:schemeClr val="bg1"/>
                </a:solidFill>
              </a:rPr>
              <a:t>, </a:t>
            </a:r>
            <a:r>
              <a:rPr lang="es-ES" b="1" dirty="0" err="1" smtClean="0">
                <a:solidFill>
                  <a:schemeClr val="bg1"/>
                </a:solidFill>
              </a:rPr>
              <a:t>doesnt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explain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the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wide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variety</a:t>
            </a:r>
            <a:r>
              <a:rPr lang="es-ES" b="1" dirty="0" smtClean="0">
                <a:solidFill>
                  <a:schemeClr val="bg1"/>
                </a:solidFill>
              </a:rPr>
              <a:t> of </a:t>
            </a:r>
            <a:r>
              <a:rPr lang="es-ES" b="1" dirty="0" err="1" smtClean="0">
                <a:solidFill>
                  <a:schemeClr val="bg1"/>
                </a:solidFill>
              </a:rPr>
              <a:t>abilities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humans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display</a:t>
            </a:r>
            <a:r>
              <a:rPr lang="es-ES" b="1" dirty="0" smtClean="0">
                <a:solidFill>
                  <a:schemeClr val="bg1"/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s-E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www.chariho.k12.ri.us/curriculum/MISmart/MImapclrDef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022531">
            <a:off x="138393" y="4966921"/>
            <a:ext cx="1700007" cy="185504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19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Gardner’s Categories of Intelligences</a:t>
            </a:r>
          </a:p>
        </p:txBody>
      </p:sp>
      <p:sp>
        <p:nvSpPr>
          <p:cNvPr id="8195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The categories of intelligences proposed by Gardner are:</a:t>
            </a:r>
          </a:p>
          <a:p>
            <a:pPr eaLnBrk="1" hangingPunct="1"/>
            <a:r>
              <a:rPr lang="es-ES" smtClean="0"/>
              <a:t>Bodily- Kinesthetic</a:t>
            </a:r>
          </a:p>
          <a:p>
            <a:pPr eaLnBrk="1" hangingPunct="1"/>
            <a:r>
              <a:rPr lang="es-ES" smtClean="0"/>
              <a:t>Interpersonal</a:t>
            </a:r>
          </a:p>
          <a:p>
            <a:pPr eaLnBrk="1" hangingPunct="1"/>
            <a:r>
              <a:rPr lang="es-ES" smtClean="0"/>
              <a:t>Verbal- Linguistic</a:t>
            </a:r>
          </a:p>
        </p:txBody>
      </p:sp>
      <p:sp>
        <p:nvSpPr>
          <p:cNvPr id="8196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s-ES" smtClean="0"/>
              <a:t>Intrapersonal</a:t>
            </a:r>
          </a:p>
          <a:p>
            <a:pPr eaLnBrk="1" hangingPunct="1"/>
            <a:r>
              <a:rPr lang="es-ES" smtClean="0"/>
              <a:t>Visual- Spatial</a:t>
            </a:r>
          </a:p>
          <a:p>
            <a:pPr eaLnBrk="1" hangingPunct="1"/>
            <a:r>
              <a:rPr lang="es-ES" smtClean="0"/>
              <a:t>Musical</a:t>
            </a:r>
          </a:p>
          <a:p>
            <a:pPr eaLnBrk="1" hangingPunct="1"/>
            <a:r>
              <a:rPr lang="es-ES" smtClean="0"/>
              <a:t>Naturalistic</a:t>
            </a:r>
          </a:p>
          <a:p>
            <a:pPr eaLnBrk="1" hangingPunct="1"/>
            <a:r>
              <a:rPr lang="es-ES" smtClean="0"/>
              <a:t>Logical- Mathematical</a:t>
            </a:r>
          </a:p>
        </p:txBody>
      </p:sp>
      <p:pic>
        <p:nvPicPr>
          <p:cNvPr id="8200" name="Picture 8" descr="http://www.chariho.k12.ri.us/curriculum/MISmart/MImapclrDef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93854">
            <a:off x="6969395" y="4912852"/>
            <a:ext cx="1776954" cy="193901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4" name="Picture 8" descr="https://www.msu.edu/~larsena3/wra110/interpersona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849805">
            <a:off x="64752" y="5463804"/>
            <a:ext cx="1291023" cy="1427949"/>
          </a:xfrm>
          <a:prstGeom prst="rect">
            <a:avLst/>
          </a:prstGeom>
          <a:noFill/>
        </p:spPr>
      </p:pic>
      <p:sp>
        <p:nvSpPr>
          <p:cNvPr id="9218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Bodily- Kinesthetic and Interpersonal </a:t>
            </a:r>
          </a:p>
        </p:txBody>
      </p:sp>
      <p:sp>
        <p:nvSpPr>
          <p:cNvPr id="9219" name="6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71925" cy="5114925"/>
          </a:xfrm>
        </p:spPr>
        <p:txBody>
          <a:bodyPr>
            <a:normAutofit lnSpcReduction="10000"/>
          </a:bodyPr>
          <a:lstStyle/>
          <a:p>
            <a:pPr algn="ctr" eaLnBrk="1" hangingPunct="1">
              <a:buFont typeface="Arial" charset="0"/>
              <a:buNone/>
            </a:pPr>
            <a:r>
              <a:rPr lang="es-ES" u="sng" dirty="0" err="1" smtClean="0"/>
              <a:t>Bodily</a:t>
            </a:r>
            <a:r>
              <a:rPr lang="es-ES" u="sng" dirty="0" smtClean="0"/>
              <a:t>- </a:t>
            </a:r>
            <a:r>
              <a:rPr lang="es-ES" u="sng" dirty="0" err="1" smtClean="0"/>
              <a:t>Kinesthetic</a:t>
            </a:r>
            <a:endParaRPr lang="es-ES" u="sng" dirty="0" smtClean="0"/>
          </a:p>
          <a:p>
            <a:pPr eaLnBrk="1" hangingPunct="1">
              <a:buFont typeface="Arial" charset="0"/>
              <a:buNone/>
            </a:pPr>
            <a:endParaRPr lang="es-ES" dirty="0" smtClean="0"/>
          </a:p>
          <a:p>
            <a:pPr eaLnBrk="1" hangingPunct="1"/>
            <a:r>
              <a:rPr lang="es-ES" dirty="0" smtClean="0"/>
              <a:t>Has </a:t>
            </a:r>
            <a:r>
              <a:rPr lang="es-ES" dirty="0" err="1" smtClean="0"/>
              <a:t>to</a:t>
            </a:r>
            <a:r>
              <a:rPr lang="es-ES" dirty="0" smtClean="0"/>
              <a:t> do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bodily</a:t>
            </a:r>
            <a:r>
              <a:rPr lang="es-ES" dirty="0" smtClean="0"/>
              <a:t> </a:t>
            </a:r>
            <a:r>
              <a:rPr lang="es-ES" dirty="0" err="1" smtClean="0"/>
              <a:t>movement</a:t>
            </a:r>
            <a:r>
              <a:rPr lang="es-ES" dirty="0" smtClean="0"/>
              <a:t> and </a:t>
            </a:r>
            <a:r>
              <a:rPr lang="es-ES" dirty="0" err="1" smtClean="0"/>
              <a:t>phisiology</a:t>
            </a:r>
            <a:r>
              <a:rPr lang="es-ES" dirty="0" smtClean="0"/>
              <a:t>.</a:t>
            </a:r>
          </a:p>
          <a:p>
            <a:pPr eaLnBrk="1" hangingPunct="1"/>
            <a:r>
              <a:rPr lang="es-ES" dirty="0" smtClean="0"/>
              <a:t>In </a:t>
            </a:r>
            <a:r>
              <a:rPr lang="es-ES" dirty="0" err="1" smtClean="0"/>
              <a:t>theory</a:t>
            </a:r>
            <a:r>
              <a:rPr lang="es-ES" dirty="0" smtClean="0"/>
              <a:t> </a:t>
            </a:r>
            <a:r>
              <a:rPr lang="es-ES" dirty="0" err="1" smtClean="0"/>
              <a:t>people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intelligence</a:t>
            </a:r>
            <a:r>
              <a:rPr lang="es-ES" dirty="0" smtClean="0"/>
              <a:t> </a:t>
            </a:r>
            <a:r>
              <a:rPr lang="es-ES" dirty="0" err="1" smtClean="0"/>
              <a:t>learn</a:t>
            </a:r>
            <a:r>
              <a:rPr lang="es-ES" dirty="0" smtClean="0"/>
              <a:t> </a:t>
            </a:r>
            <a:r>
              <a:rPr lang="es-ES" dirty="0" err="1" smtClean="0"/>
              <a:t>better</a:t>
            </a:r>
            <a:r>
              <a:rPr lang="es-ES" dirty="0" smtClean="0"/>
              <a:t> </a:t>
            </a:r>
            <a:r>
              <a:rPr lang="es-ES" dirty="0" err="1" smtClean="0"/>
              <a:t>when</a:t>
            </a:r>
            <a:r>
              <a:rPr lang="es-ES" dirty="0" smtClean="0"/>
              <a:t> </a:t>
            </a:r>
            <a:r>
              <a:rPr lang="es-ES" dirty="0" err="1" smtClean="0"/>
              <a:t>involving</a:t>
            </a:r>
            <a:r>
              <a:rPr lang="es-ES" dirty="0" smtClean="0"/>
              <a:t> muscular </a:t>
            </a:r>
            <a:r>
              <a:rPr lang="es-ES" dirty="0" err="1" smtClean="0"/>
              <a:t>movement</a:t>
            </a:r>
            <a:r>
              <a:rPr lang="es-ES" dirty="0" smtClean="0"/>
              <a:t>, and </a:t>
            </a:r>
            <a:r>
              <a:rPr lang="es-ES" dirty="0" err="1" smtClean="0"/>
              <a:t>generally</a:t>
            </a:r>
            <a:r>
              <a:rPr lang="es-ES" dirty="0" smtClean="0"/>
              <a:t> </a:t>
            </a:r>
            <a:r>
              <a:rPr lang="es-ES" dirty="0" err="1" smtClean="0"/>
              <a:t>good</a:t>
            </a:r>
            <a:r>
              <a:rPr lang="es-ES" dirty="0" smtClean="0"/>
              <a:t> at </a:t>
            </a:r>
            <a:r>
              <a:rPr lang="es-ES" dirty="0" err="1" smtClean="0"/>
              <a:t>physical</a:t>
            </a:r>
            <a:r>
              <a:rPr lang="es-ES" dirty="0" smtClean="0"/>
              <a:t> </a:t>
            </a:r>
            <a:r>
              <a:rPr lang="es-ES" dirty="0" err="1" smtClean="0"/>
              <a:t>activities</a:t>
            </a:r>
            <a:r>
              <a:rPr lang="es-ES" dirty="0" smtClean="0"/>
              <a:t>.</a:t>
            </a:r>
          </a:p>
          <a:p>
            <a:pPr eaLnBrk="1" hangingPunct="1">
              <a:buFont typeface="Arial" charset="0"/>
              <a:buNone/>
            </a:pPr>
            <a:endParaRPr lang="es-ES" dirty="0" smtClean="0"/>
          </a:p>
        </p:txBody>
      </p:sp>
      <p:sp>
        <p:nvSpPr>
          <p:cNvPr id="9220" name="7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 eaLnBrk="1" hangingPunct="1">
              <a:buFont typeface="Arial" charset="0"/>
              <a:buNone/>
            </a:pPr>
            <a:r>
              <a:rPr lang="es-ES" u="sng" dirty="0" smtClean="0"/>
              <a:t>Interpersonal</a:t>
            </a:r>
          </a:p>
          <a:p>
            <a:pPr algn="ctr" eaLnBrk="1" hangingPunct="1">
              <a:buFont typeface="Arial" charset="0"/>
              <a:buNone/>
            </a:pPr>
            <a:endParaRPr lang="es-ES" dirty="0" smtClean="0"/>
          </a:p>
          <a:p>
            <a:pPr eaLnBrk="1" hangingPunct="1"/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area</a:t>
            </a:r>
            <a:r>
              <a:rPr lang="es-ES" dirty="0" smtClean="0"/>
              <a:t> has </a:t>
            </a:r>
            <a:r>
              <a:rPr lang="es-ES" dirty="0" err="1" smtClean="0"/>
              <a:t>to</a:t>
            </a:r>
            <a:r>
              <a:rPr lang="es-ES" dirty="0" smtClean="0"/>
              <a:t> do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interaction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others</a:t>
            </a:r>
            <a:r>
              <a:rPr lang="es-ES" dirty="0" smtClean="0"/>
              <a:t>.</a:t>
            </a:r>
          </a:p>
          <a:p>
            <a:pPr eaLnBrk="1" hangingPunct="1"/>
            <a:r>
              <a:rPr lang="es-ES" dirty="0" err="1" smtClean="0"/>
              <a:t>They</a:t>
            </a:r>
            <a:r>
              <a:rPr lang="es-ES" dirty="0" smtClean="0"/>
              <a:t> </a:t>
            </a:r>
            <a:r>
              <a:rPr lang="es-ES" dirty="0" err="1" smtClean="0"/>
              <a:t>tend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communicate</a:t>
            </a:r>
            <a:r>
              <a:rPr lang="es-ES" dirty="0" smtClean="0"/>
              <a:t> </a:t>
            </a:r>
            <a:r>
              <a:rPr lang="es-ES" dirty="0" err="1" smtClean="0"/>
              <a:t>easily</a:t>
            </a:r>
            <a:r>
              <a:rPr lang="es-ES" dirty="0" smtClean="0"/>
              <a:t> and </a:t>
            </a:r>
            <a:r>
              <a:rPr lang="es-ES" dirty="0" err="1" smtClean="0"/>
              <a:t>effectively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others</a:t>
            </a:r>
            <a:r>
              <a:rPr lang="es-ES" dirty="0" smtClean="0"/>
              <a:t>, and </a:t>
            </a:r>
            <a:r>
              <a:rPr lang="es-ES" dirty="0" err="1" smtClean="0"/>
              <a:t>may</a:t>
            </a:r>
            <a:r>
              <a:rPr lang="es-ES" dirty="0" smtClean="0"/>
              <a:t> </a:t>
            </a:r>
            <a:r>
              <a:rPr lang="es-ES" dirty="0" err="1" smtClean="0"/>
              <a:t>be</a:t>
            </a:r>
            <a:r>
              <a:rPr lang="es-ES" dirty="0" smtClean="0"/>
              <a:t> </a:t>
            </a:r>
            <a:r>
              <a:rPr lang="es-ES" dirty="0" err="1" smtClean="0"/>
              <a:t>either</a:t>
            </a:r>
            <a:r>
              <a:rPr lang="es-ES" dirty="0" smtClean="0"/>
              <a:t> </a:t>
            </a:r>
            <a:r>
              <a:rPr lang="es-ES" dirty="0" err="1" smtClean="0"/>
              <a:t>leaders</a:t>
            </a:r>
            <a:r>
              <a:rPr lang="es-ES" dirty="0" smtClean="0"/>
              <a:t> of </a:t>
            </a:r>
            <a:r>
              <a:rPr lang="es-ES" dirty="0" err="1" smtClean="0"/>
              <a:t>followers</a:t>
            </a:r>
            <a:endParaRPr lang="es-ES" dirty="0" smtClean="0"/>
          </a:p>
          <a:p>
            <a:pPr eaLnBrk="1" hangingPunct="1"/>
            <a:endParaRPr lang="es-ES" dirty="0" smtClean="0"/>
          </a:p>
          <a:p>
            <a:pPr eaLnBrk="1" hangingPunct="1">
              <a:buFont typeface="Arial" charset="0"/>
              <a:buNone/>
            </a:pPr>
            <a:endParaRPr lang="es-ES" dirty="0" smtClean="0"/>
          </a:p>
        </p:txBody>
      </p:sp>
      <p:pic>
        <p:nvPicPr>
          <p:cNvPr id="9222" name="Picture 6" descr="Ver imagen en tamaño completo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43911">
            <a:off x="7282782" y="228561"/>
            <a:ext cx="1785950" cy="16808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Verbal- Linguistic and Intrapersonal</a:t>
            </a:r>
          </a:p>
        </p:txBody>
      </p:sp>
      <p:sp>
        <p:nvSpPr>
          <p:cNvPr id="1024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s-ES" u="sng" smtClean="0"/>
              <a:t>Verbal- Linguistic</a:t>
            </a:r>
          </a:p>
          <a:p>
            <a:pPr algn="ctr" eaLnBrk="1" hangingPunct="1">
              <a:buFont typeface="Arial" charset="0"/>
              <a:buNone/>
            </a:pPr>
            <a:endParaRPr lang="es-ES" u="sng" smtClean="0"/>
          </a:p>
          <a:p>
            <a:pPr eaLnBrk="1" hangingPunct="1"/>
            <a:r>
              <a:rPr lang="es-ES" sz="2000" smtClean="0"/>
              <a:t>Has to do with either written or spoken words. Poeple with high verbal- linguistic intelligene display facility with words and languages.</a:t>
            </a:r>
          </a:p>
          <a:p>
            <a:pPr eaLnBrk="1" hangingPunct="1"/>
            <a:r>
              <a:rPr lang="en-US" sz="2000" smtClean="0"/>
              <a:t>This intelligence is highest in writers, lawyers, philosophers, journalists, politicians, poets, and teachers.</a:t>
            </a:r>
            <a:endParaRPr lang="es-ES" sz="2000" smtClean="0"/>
          </a:p>
        </p:txBody>
      </p:sp>
      <p:sp>
        <p:nvSpPr>
          <p:cNvPr id="1024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571625"/>
            <a:ext cx="40386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s-ES" u="sng" dirty="0" err="1" smtClean="0"/>
              <a:t>Intrapersonal</a:t>
            </a:r>
            <a:endParaRPr lang="es-ES" u="sng" dirty="0" smtClean="0"/>
          </a:p>
          <a:p>
            <a:pPr algn="ctr" eaLnBrk="1" hangingPunct="1">
              <a:buFont typeface="Arial" charset="0"/>
              <a:buNone/>
            </a:pPr>
            <a:endParaRPr lang="es-ES" u="sng" dirty="0" smtClean="0"/>
          </a:p>
          <a:p>
            <a:pPr eaLnBrk="1" hangingPunct="1"/>
            <a:r>
              <a:rPr lang="es-ES" sz="2000" dirty="0" err="1" smtClean="0"/>
              <a:t>Those</a:t>
            </a:r>
            <a:r>
              <a:rPr lang="es-ES" sz="2000" dirty="0" smtClean="0"/>
              <a:t> </a:t>
            </a:r>
            <a:r>
              <a:rPr lang="es-ES" sz="2000" dirty="0" err="1" smtClean="0"/>
              <a:t>who</a:t>
            </a:r>
            <a:r>
              <a:rPr lang="es-ES" sz="2000" dirty="0" smtClean="0"/>
              <a:t> are </a:t>
            </a:r>
            <a:r>
              <a:rPr lang="es-ES" sz="2000" dirty="0" err="1" smtClean="0"/>
              <a:t>strongest</a:t>
            </a:r>
            <a:r>
              <a:rPr lang="es-ES" sz="2000" dirty="0" smtClean="0"/>
              <a:t> in </a:t>
            </a:r>
            <a:r>
              <a:rPr lang="es-ES" sz="2000" dirty="0" err="1" smtClean="0"/>
              <a:t>this</a:t>
            </a:r>
            <a:r>
              <a:rPr lang="es-ES" sz="2000" dirty="0" smtClean="0"/>
              <a:t> </a:t>
            </a:r>
            <a:r>
              <a:rPr lang="es-ES" sz="2000" dirty="0" err="1" smtClean="0"/>
              <a:t>intelligence</a:t>
            </a:r>
            <a:r>
              <a:rPr lang="es-ES" sz="2000" dirty="0" smtClean="0"/>
              <a:t> are </a:t>
            </a:r>
            <a:r>
              <a:rPr lang="es-ES" sz="2000" dirty="0" err="1" smtClean="0"/>
              <a:t>typically</a:t>
            </a:r>
            <a:r>
              <a:rPr lang="es-ES" sz="2000" dirty="0" smtClean="0"/>
              <a:t> </a:t>
            </a:r>
            <a:r>
              <a:rPr lang="es-ES" sz="2000" dirty="0" err="1" smtClean="0"/>
              <a:t>introverts</a:t>
            </a:r>
            <a:r>
              <a:rPr lang="es-ES" sz="2000" dirty="0" smtClean="0"/>
              <a:t> and </a:t>
            </a:r>
            <a:r>
              <a:rPr lang="es-ES" sz="2000" dirty="0" err="1" smtClean="0"/>
              <a:t>prefer</a:t>
            </a:r>
            <a:r>
              <a:rPr lang="es-ES" sz="2000" dirty="0" smtClean="0"/>
              <a:t> </a:t>
            </a:r>
            <a:r>
              <a:rPr lang="es-ES" sz="2000" dirty="0" err="1" smtClean="0"/>
              <a:t>to</a:t>
            </a:r>
            <a:r>
              <a:rPr lang="es-ES" sz="2000" dirty="0" smtClean="0"/>
              <a:t> </a:t>
            </a:r>
            <a:r>
              <a:rPr lang="es-ES" sz="2000" dirty="0" err="1" smtClean="0"/>
              <a:t>work</a:t>
            </a:r>
            <a:r>
              <a:rPr lang="es-ES" sz="2000" dirty="0" smtClean="0"/>
              <a:t> </a:t>
            </a:r>
            <a:r>
              <a:rPr lang="es-ES" sz="2000" dirty="0" err="1" smtClean="0"/>
              <a:t>alone</a:t>
            </a:r>
            <a:endParaRPr lang="es-ES" sz="2000" dirty="0" smtClean="0"/>
          </a:p>
          <a:p>
            <a:pPr eaLnBrk="1" hangingPunct="1"/>
            <a:r>
              <a:rPr lang="es-ES" sz="2000" dirty="0" err="1" smtClean="0"/>
              <a:t>They</a:t>
            </a:r>
            <a:r>
              <a:rPr lang="es-ES" sz="2000" dirty="0" smtClean="0"/>
              <a:t> are </a:t>
            </a:r>
            <a:r>
              <a:rPr lang="es-ES" sz="2000" dirty="0" err="1" smtClean="0"/>
              <a:t>usually</a:t>
            </a:r>
            <a:r>
              <a:rPr lang="es-ES" sz="2000" dirty="0" smtClean="0"/>
              <a:t> </a:t>
            </a:r>
            <a:r>
              <a:rPr lang="es-ES" sz="2000" dirty="0" err="1" smtClean="0"/>
              <a:t>highly</a:t>
            </a:r>
            <a:r>
              <a:rPr lang="es-ES" sz="2000" dirty="0" smtClean="0"/>
              <a:t> </a:t>
            </a:r>
            <a:r>
              <a:rPr lang="es-ES" sz="2000" dirty="0" err="1" smtClean="0"/>
              <a:t>self</a:t>
            </a:r>
            <a:r>
              <a:rPr lang="es-ES" sz="2000" dirty="0" smtClean="0"/>
              <a:t>- </a:t>
            </a:r>
            <a:r>
              <a:rPr lang="es-ES" sz="2000" dirty="0" err="1" smtClean="0"/>
              <a:t>aware</a:t>
            </a:r>
            <a:r>
              <a:rPr lang="es-ES" sz="2000" dirty="0" smtClean="0"/>
              <a:t> and </a:t>
            </a:r>
            <a:r>
              <a:rPr lang="es-ES" sz="2000" dirty="0" err="1" smtClean="0"/>
              <a:t>capable</a:t>
            </a:r>
            <a:r>
              <a:rPr lang="es-ES" sz="2000" dirty="0" smtClean="0"/>
              <a:t> of </a:t>
            </a:r>
            <a:r>
              <a:rPr lang="es-ES" sz="2000" dirty="0" err="1" smtClean="0"/>
              <a:t>understanding</a:t>
            </a:r>
            <a:r>
              <a:rPr lang="es-ES" sz="2000" dirty="0" smtClean="0"/>
              <a:t> </a:t>
            </a:r>
            <a:r>
              <a:rPr lang="es-ES" sz="2000" dirty="0" err="1" smtClean="0"/>
              <a:t>their</a:t>
            </a:r>
            <a:r>
              <a:rPr lang="es-ES" sz="2000" dirty="0" smtClean="0"/>
              <a:t> </a:t>
            </a:r>
            <a:r>
              <a:rPr lang="es-ES" sz="2000" dirty="0" err="1" smtClean="0"/>
              <a:t>own</a:t>
            </a:r>
            <a:r>
              <a:rPr lang="es-ES" sz="2000" dirty="0" smtClean="0"/>
              <a:t> </a:t>
            </a:r>
            <a:r>
              <a:rPr lang="es-ES" sz="2000" dirty="0" err="1" smtClean="0"/>
              <a:t>emotions</a:t>
            </a:r>
            <a:r>
              <a:rPr lang="es-ES" sz="2000" dirty="0" smtClean="0"/>
              <a:t>, </a:t>
            </a:r>
            <a:r>
              <a:rPr lang="es-ES" sz="2000" dirty="0" err="1" smtClean="0"/>
              <a:t>goals</a:t>
            </a:r>
            <a:r>
              <a:rPr lang="es-ES" sz="2000" dirty="0" smtClean="0"/>
              <a:t> and </a:t>
            </a:r>
            <a:r>
              <a:rPr lang="es-ES" sz="2000" dirty="0" err="1" smtClean="0"/>
              <a:t>motivations</a:t>
            </a:r>
            <a:endParaRPr lang="es-ES" sz="2000" dirty="0" smtClean="0"/>
          </a:p>
        </p:txBody>
      </p:sp>
      <p:pic>
        <p:nvPicPr>
          <p:cNvPr id="10246" name="Picture 6" descr="http://www.personal.psu.edu/bxb11/MI/Graphics/Verba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427431">
            <a:off x="6564713" y="152176"/>
            <a:ext cx="1508503" cy="1697066"/>
          </a:xfrm>
          <a:prstGeom prst="rect">
            <a:avLst/>
          </a:prstGeom>
          <a:noFill/>
        </p:spPr>
      </p:pic>
      <p:pic>
        <p:nvPicPr>
          <p:cNvPr id="10248" name="Picture 8" descr="http://www.fruitnvegweek.health.wa.gov.au/teachers/images/IconIntraperso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5072074"/>
            <a:ext cx="1214446" cy="14978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549</TotalTime>
  <Words>641</Words>
  <Application>Microsoft Office PowerPoint</Application>
  <PresentationFormat>On-screen Show (4:3)</PresentationFormat>
  <Paragraphs>80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Brío</vt:lpstr>
      <vt:lpstr>Howard Gardner</vt:lpstr>
      <vt:lpstr>Biography</vt:lpstr>
      <vt:lpstr>Childhood</vt:lpstr>
      <vt:lpstr>Gardner’s Interests</vt:lpstr>
      <vt:lpstr>Finishing College</vt:lpstr>
      <vt:lpstr>Gardner’s Theory of Multiple Intelligences</vt:lpstr>
      <vt:lpstr>Gardner’s Categories of Intelligences</vt:lpstr>
      <vt:lpstr>Bodily- Kinesthetic and Interpersonal </vt:lpstr>
      <vt:lpstr>Verbal- Linguistic and Intrapersonal</vt:lpstr>
      <vt:lpstr>Visual- Spatial and Musical</vt:lpstr>
      <vt:lpstr>Naturalistic and Logical- Mathematical</vt:lpstr>
      <vt:lpstr>Howard Gardner’s Interview Videos</vt:lpstr>
      <vt:lpstr>Bibliographies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Alvaro</dc:creator>
  <cp:lastModifiedBy>Comp13</cp:lastModifiedBy>
  <cp:revision>58</cp:revision>
  <dcterms:created xsi:type="dcterms:W3CDTF">2009-09-21T21:57:36Z</dcterms:created>
  <dcterms:modified xsi:type="dcterms:W3CDTF">2009-09-24T16:42:01Z</dcterms:modified>
</cp:coreProperties>
</file>